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5th-7th, 2023 – Strasbourg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947615" y="6307668"/>
            <a:ext cx="8244388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847593" y="6046972"/>
            <a:ext cx="308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  <a:effectLst/>
              </a:rPr>
              <a:t>"</a:t>
            </a:r>
            <a:r>
              <a:rPr lang="fr-FR" b="1" dirty="0">
                <a:solidFill>
                  <a:srgbClr val="7C9E50"/>
                </a:solidFill>
              </a:rPr>
              <a:t>T</a:t>
            </a:r>
            <a:r>
              <a:rPr lang="fr-FR" b="1" dirty="0">
                <a:solidFill>
                  <a:srgbClr val="7C9E50"/>
                </a:solidFill>
                <a:effectLst/>
              </a:rPr>
              <a:t>ransition in action" Session</a:t>
            </a:r>
            <a:endParaRPr lang="fr-FR" dirty="0">
              <a:solidFill>
                <a:srgbClr val="7C9E50"/>
              </a:solidFill>
            </a:endParaRP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1A548D8C-BE90-FD43-BC5F-BB73D6D74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7" y="6307668"/>
            <a:ext cx="2246428" cy="505971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135865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722812" y="1265821"/>
            <a:ext cx="10755086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8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508410" y="2908594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711892" y="3454365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Illustration</a:t>
            </a:r>
          </a:p>
        </p:txBody>
      </p:sp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85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Corinne Pardo</cp:lastModifiedBy>
  <cp:revision>15</cp:revision>
  <dcterms:created xsi:type="dcterms:W3CDTF">2018-09-25T14:45:25Z</dcterms:created>
  <dcterms:modified xsi:type="dcterms:W3CDTF">2023-03-31T14:59:24Z</dcterms:modified>
</cp:coreProperties>
</file>