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5th-7th, 2023 – Strasbourg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99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News 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from</a:t>
            </a:r>
            <a:r>
              <a:rPr lang="fr-FR" b="1" dirty="0">
                <a:solidFill>
                  <a:srgbClr val="7C9E50"/>
                </a:solidFill>
                <a:effectLst/>
              </a:rPr>
              <a:t> OHM and DRIIHM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A548D8C-BE90-FD43-BC5F-BB73D6D7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307668"/>
            <a:ext cx="2246428" cy="50597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117696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705394" y="1282833"/>
            <a:ext cx="10787063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8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20759" y="2945908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99543" y="3458696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84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11</cp:revision>
  <dcterms:created xsi:type="dcterms:W3CDTF">2018-09-25T14:45:25Z</dcterms:created>
  <dcterms:modified xsi:type="dcterms:W3CDTF">2023-03-31T14:56:59Z</dcterms:modified>
</cp:coreProperties>
</file>