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31/03/2023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of </a:t>
            </a:r>
            <a:r>
              <a:rPr lang="fr-FR" sz="1050" dirty="0" err="1">
                <a:solidFill>
                  <a:srgbClr val="7C9E50"/>
                </a:solidFill>
                <a:latin typeface="Calibri" panose="020F0502020204030204" pitchFamily="34" charset="0"/>
              </a:rPr>
              <a:t>LabEx</a:t>
            </a: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 DRIIHM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5th-7th, 2023 – Strasbourg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828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C9E50"/>
                </a:solidFill>
                <a:effectLst/>
              </a:rPr>
              <a:t>"Energy transition" Session</a:t>
            </a:r>
            <a:endParaRPr lang="fr-FR" dirty="0">
              <a:solidFill>
                <a:srgbClr val="7C9E50"/>
              </a:solidFill>
            </a:endParaRPr>
          </a:p>
        </p:txBody>
      </p:sp>
      <p:pic>
        <p:nvPicPr>
          <p:cNvPr id="3" name="Image 2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1A548D8C-BE90-FD43-BC5F-BB73D6D745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667" y="6307668"/>
            <a:ext cx="2246428" cy="505971"/>
          </a:xfrm>
          <a:prstGeom prst="rect">
            <a:avLst/>
          </a:prstGeom>
        </p:spPr>
      </p:pic>
      <p:sp>
        <p:nvSpPr>
          <p:cNvPr id="10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86685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11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665253" y="1280628"/>
            <a:ext cx="10847479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12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541034" y="2918686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65253" y="3442180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400" dirty="0"/>
              <a:t>Illustration</a:t>
            </a:r>
          </a:p>
        </p:txBody>
      </p:sp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84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Corinne Pardo</cp:lastModifiedBy>
  <cp:revision>15</cp:revision>
  <dcterms:created xsi:type="dcterms:W3CDTF">2018-09-25T14:45:25Z</dcterms:created>
  <dcterms:modified xsi:type="dcterms:W3CDTF">2023-03-31T14:58:04Z</dcterms:modified>
</cp:coreProperties>
</file>