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5th-7th, 2023 – Strasbourg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2828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"Energy transition" Session</a:t>
            </a:r>
            <a:endParaRPr lang="fr-FR" dirty="0">
              <a:solidFill>
                <a:srgbClr val="7C9E5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A548D8C-BE90-FD43-BC5F-BB73D6D74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307668"/>
            <a:ext cx="2246428" cy="505971"/>
          </a:xfrm>
          <a:prstGeom prst="rect">
            <a:avLst/>
          </a:prstGeom>
        </p:spPr>
      </p:pic>
      <p:sp>
        <p:nvSpPr>
          <p:cNvPr id="10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86685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11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665253" y="1280628"/>
            <a:ext cx="10847479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12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541034" y="2918686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65253" y="3442180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Illustration</a:t>
            </a:r>
          </a:p>
        </p:txBody>
      </p:sp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84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15</cp:revision>
  <dcterms:created xsi:type="dcterms:W3CDTF">2018-09-25T14:45:25Z</dcterms:created>
  <dcterms:modified xsi:type="dcterms:W3CDTF">2023-03-31T14:58:04Z</dcterms:modified>
</cp:coreProperties>
</file>